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730" r:id="rId3"/>
    <p:sldId id="734" r:id="rId4"/>
    <p:sldId id="757" r:id="rId5"/>
    <p:sldId id="758" r:id="rId6"/>
    <p:sldId id="761" r:id="rId7"/>
    <p:sldId id="759" r:id="rId8"/>
    <p:sldId id="745" r:id="rId9"/>
    <p:sldId id="760" r:id="rId10"/>
    <p:sldId id="264" r:id="rId11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3380" autoAdjust="0"/>
  </p:normalViewPr>
  <p:slideViewPr>
    <p:cSldViewPr snapToGrid="0" snapToObjects="1">
      <p:cViewPr>
        <p:scale>
          <a:sx n="81" d="100"/>
          <a:sy n="81" d="100"/>
        </p:scale>
        <p:origin x="-108" y="-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>
                <a:latin typeface="DVOT-Yogesh" panose="00000400000000000000" pitchFamily="2" charset="0"/>
                <a:cs typeface="DVOT-Yogesh" panose="00000400000000000000" pitchFamily="2" charset="0"/>
              </a:rPr>
              <a:t>दुय्यम</a:t>
            </a:r>
            <a:r>
              <a:rPr lang="en-US" sz="3200" b="1" dirty="0"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en-US" sz="3200" b="1" dirty="0" err="1" smtClean="0">
                <a:latin typeface="DVOT-Yogesh" panose="00000400000000000000" pitchFamily="2" charset="0"/>
                <a:cs typeface="DVOT-Yogesh" panose="00000400000000000000" pitchFamily="2" charset="0"/>
              </a:rPr>
              <a:t>निबंधक</a:t>
            </a:r>
            <a:r>
              <a:rPr lang="en-US" sz="3200" b="1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 वर्ग-2, </a:t>
            </a:r>
            <a:r>
              <a:rPr lang="en-US" sz="3200" b="1" dirty="0" err="1">
                <a:latin typeface="DVOT-Yogesh" panose="00000400000000000000" pitchFamily="2" charset="0"/>
                <a:cs typeface="DVOT-Yogesh" panose="00000400000000000000" pitchFamily="2" charset="0"/>
              </a:rPr>
              <a:t>ठाणे</a:t>
            </a:r>
            <a:r>
              <a:rPr lang="en-US" sz="3200" b="1" dirty="0"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en-US" sz="3200" b="1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क्र.1</a:t>
            </a:r>
            <a:r>
              <a:rPr lang="mr-IN" sz="3200" b="1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 तथा </a:t>
            </a:r>
            <a:r>
              <a:rPr lang="mr-IN" sz="3200" b="1" dirty="0">
                <a:latin typeface="DVOT-Yogesh" panose="00000400000000000000" pitchFamily="2" charset="0"/>
                <a:cs typeface="DVOT-Yogesh" panose="00000400000000000000" pitchFamily="2" charset="0"/>
              </a:rPr>
              <a:t>विशेष विवाह </a:t>
            </a:r>
            <a:r>
              <a:rPr lang="mr-IN" sz="3200" b="1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अधिकारी</a:t>
            </a:r>
            <a:r>
              <a:rPr lang="en-US" sz="3200" b="1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,</a:t>
            </a:r>
            <a:r>
              <a:rPr lang="mr-IN" sz="3200" b="1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mr-IN" sz="3200" b="1" dirty="0">
                <a:latin typeface="DVOT-Yogesh" panose="00000400000000000000" pitchFamily="2" charset="0"/>
                <a:cs typeface="DVOT-Yogesh" panose="00000400000000000000" pitchFamily="2" charset="0"/>
              </a:rPr>
              <a:t>ठाणे</a:t>
            </a:r>
            <a:endParaRPr lang="en-US" sz="3200" b="1" dirty="0"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संजय भोपे ,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निबंधक</a:t>
            </a:r>
            <a:r>
              <a:rPr lang="en-US" sz="24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mr-IN" sz="24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वर्ग-2,</a:t>
            </a:r>
            <a:r>
              <a:rPr lang="en-US" sz="2400" b="1" dirty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</a:rPr>
              <a:t>ठाणे</a:t>
            </a:r>
            <a:r>
              <a:rPr lang="en-US" sz="2400" b="1" dirty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</a:rPr>
              <a:t> क्र.1</a:t>
            </a:r>
            <a:r>
              <a:rPr lang="mr-IN" sz="2400" b="1" dirty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endParaRPr lang="en-US" sz="2400" b="1" dirty="0" smtClean="0">
              <a:solidFill>
                <a:schemeClr val="bg1"/>
              </a:solidFill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b="1" dirty="0" smtClean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</a:rPr>
              <a:t>तथा </a:t>
            </a:r>
            <a:r>
              <a:rPr lang="mr-IN" sz="2400" b="1" dirty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</a:rPr>
              <a:t>विशेष विवाह अधिकारी</a:t>
            </a:r>
            <a:r>
              <a:rPr lang="en-US" sz="2400" b="1" dirty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</a:rPr>
              <a:t>,</a:t>
            </a:r>
            <a:r>
              <a:rPr lang="mr-IN" sz="2400" b="1" dirty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mr-IN" sz="2400" b="1" dirty="0" smtClean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</a:rPr>
              <a:t>ठाणे</a:t>
            </a:r>
            <a:endParaRPr lang="en-IN" sz="2400" b="1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4926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271464" lvl="1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सोईसाठी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ठाणे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शहर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एक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शनिवार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रविवार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साप्ताहिक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सुट्टीच्या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सुरु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ठाणे-1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5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7" y="2155898"/>
            <a:ext cx="3370899" cy="5297742"/>
          </a:xfrm>
          <a:prstGeom prst="rect">
            <a:avLst/>
          </a:prstGeom>
          <a:ln w="57150" cmpd="thinThick"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582" y="2172089"/>
            <a:ext cx="3370899" cy="5281551"/>
          </a:xfrm>
          <a:prstGeom prst="rect">
            <a:avLst/>
          </a:prstGeom>
          <a:ln w="57150" cmpd="thinThick">
            <a:solidFill>
              <a:schemeClr val="accent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53" y="2174805"/>
            <a:ext cx="3370899" cy="5269382"/>
          </a:xfrm>
          <a:prstGeom prst="rect">
            <a:avLst/>
          </a:prstGeom>
          <a:ln w="57150" cmpd="thinThick">
            <a:solidFill>
              <a:schemeClr val="accent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2165351"/>
            <a:ext cx="3370900" cy="5288289"/>
          </a:xfrm>
          <a:prstGeom prst="rect">
            <a:avLst/>
          </a:prstGeom>
          <a:ln w="50800" cmpd="thinThick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125730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6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7848600" y="1405920"/>
            <a:ext cx="6515100" cy="48888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400" b="1" dirty="0">
                <a:latin typeface="DVOT-Yogesh" panose="00000400000000000000" pitchFamily="2" charset="0"/>
                <a:ea typeface="Calibri" pitchFamily="34" charset="0"/>
                <a:cs typeface="DVOT-Yogesh" panose="00000400000000000000" pitchFamily="2" charset="0"/>
              </a:rPr>
              <a:t>अभ्यागत कक्षामध्ये पिण्याच्या गार पाण्याची व्यवस्था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BB99E3-03D9-C8B3-0970-502E78BE0968}"/>
              </a:ext>
            </a:extLst>
          </p:cNvPr>
          <p:cNvSpPr txBox="1"/>
          <p:nvPr/>
        </p:nvSpPr>
        <p:spPr>
          <a:xfrm>
            <a:off x="560517" y="1395705"/>
            <a:ext cx="7021383" cy="48888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400" b="1" dirty="0">
                <a:latin typeface="DVOT-Yogesh" panose="00000400000000000000" pitchFamily="2" charset="0"/>
                <a:ea typeface="Calibri" pitchFamily="34" charset="0"/>
                <a:cs typeface="DVOT-Yogesh" panose="00000400000000000000" pitchFamily="2" charset="0"/>
              </a:rPr>
              <a:t>दिव्यांग व वयस्कर पक्षकारांकरिता</a:t>
            </a:r>
            <a:r>
              <a:rPr lang="en-US" sz="2400" b="1" dirty="0">
                <a:latin typeface="DVOT-Yogesh" panose="00000400000000000000" pitchFamily="2" charset="0"/>
                <a:ea typeface="Calibri" pitchFamily="34" charset="0"/>
                <a:cs typeface="DVOT-Yogesh" panose="00000400000000000000" pitchFamily="2" charset="0"/>
              </a:rPr>
              <a:t> </a:t>
            </a:r>
            <a:r>
              <a:rPr lang="mr-IN" sz="2400" b="1" dirty="0">
                <a:latin typeface="DVOT-Yogesh" panose="00000400000000000000" pitchFamily="2" charset="0"/>
                <a:ea typeface="Calibri" pitchFamily="34" charset="0"/>
                <a:cs typeface="DVOT-Yogesh" panose="00000400000000000000" pitchFamily="2" charset="0"/>
              </a:rPr>
              <a:t>व्हील चेअर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anose="00000400000000000000" pitchFamily="2" charset="0"/>
                <a:cs typeface="DVOT-Yogesh" pitchFamily="2" charset="0"/>
                <a:sym typeface="Calibri (MS)"/>
              </a:rPr>
              <a:t>इतर सुविधा </a:t>
            </a:r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(Other Facilities)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58" y="2292763"/>
            <a:ext cx="3087782" cy="4736686"/>
          </a:xfrm>
          <a:prstGeom prst="rect">
            <a:avLst/>
          </a:prstGeom>
          <a:ln w="63500" cmpd="thinThick"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69" y="2292763"/>
            <a:ext cx="3265171" cy="4736687"/>
          </a:xfrm>
          <a:prstGeom prst="rect">
            <a:avLst/>
          </a:prstGeom>
          <a:ln w="63500" cmpd="thinThick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66559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88E794-4EE1-B55A-9775-A04A2106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19531BF5-CF11-6952-13AA-2207B6FB2BC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561720E-D08C-9419-900C-FCCAC7492A2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49CE38C6-529D-814E-DEE1-F76E3C8EFDBD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4F493CA-687C-E4CC-93E8-4570F32827D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42540971-E4C8-0584-23DA-52226E8AB06E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547468-2CBF-D922-0F0B-5026286B9899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82B712-D19B-1BC6-147D-9E31E0AAC645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ठाणे-1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9:15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378924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717745"/>
              </p:ext>
            </p:extLst>
          </p:nvPr>
        </p:nvGraphicFramePr>
        <p:xfrm>
          <a:off x="239886" y="2105451"/>
          <a:ext cx="13730110" cy="287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hi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ठाणे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क्र.1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5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9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27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5302</TotalTime>
  <Words>430</Words>
  <Application>Microsoft Office PowerPoint</Application>
  <PresentationFormat>Custom</PresentationFormat>
  <Paragraphs>75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Administrator</cp:lastModifiedBy>
  <cp:revision>581</cp:revision>
  <dcterms:created xsi:type="dcterms:W3CDTF">2024-04-01T08:16:19Z</dcterms:created>
  <dcterms:modified xsi:type="dcterms:W3CDTF">2025-04-28T05:23:37Z</dcterms:modified>
</cp:coreProperties>
</file>